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Moorman" userId="c3935223f037ddc6" providerId="LiveId" clId="{EAD54465-BDB3-431A-8EB6-47F27A48F187}"/>
    <pc:docChg chg="addSld modSld">
      <pc:chgData name="David Moorman" userId="c3935223f037ddc6" providerId="LiveId" clId="{EAD54465-BDB3-431A-8EB6-47F27A48F187}" dt="2020-09-12T19:36:44.453" v="9" actId="22"/>
      <pc:docMkLst>
        <pc:docMk/>
      </pc:docMkLst>
      <pc:sldChg chg="addSp new mod">
        <pc:chgData name="David Moorman" userId="c3935223f037ddc6" providerId="LiveId" clId="{EAD54465-BDB3-431A-8EB6-47F27A48F187}" dt="2020-09-12T19:33:50.128" v="1" actId="22"/>
        <pc:sldMkLst>
          <pc:docMk/>
          <pc:sldMk cId="293601905" sldId="257"/>
        </pc:sldMkLst>
        <pc:picChg chg="add">
          <ac:chgData name="David Moorman" userId="c3935223f037ddc6" providerId="LiveId" clId="{EAD54465-BDB3-431A-8EB6-47F27A48F187}" dt="2020-09-12T19:33:50.128" v="1" actId="22"/>
          <ac:picMkLst>
            <pc:docMk/>
            <pc:sldMk cId="293601905" sldId="257"/>
            <ac:picMk id="3" creationId="{51A142D2-15E5-4F03-90C2-71A2F0335258}"/>
          </ac:picMkLst>
        </pc:picChg>
      </pc:sldChg>
      <pc:sldChg chg="addSp new mod">
        <pc:chgData name="David Moorman" userId="c3935223f037ddc6" providerId="LiveId" clId="{EAD54465-BDB3-431A-8EB6-47F27A48F187}" dt="2020-09-12T19:34:45.294" v="3" actId="22"/>
        <pc:sldMkLst>
          <pc:docMk/>
          <pc:sldMk cId="993085772" sldId="258"/>
        </pc:sldMkLst>
        <pc:picChg chg="add">
          <ac:chgData name="David Moorman" userId="c3935223f037ddc6" providerId="LiveId" clId="{EAD54465-BDB3-431A-8EB6-47F27A48F187}" dt="2020-09-12T19:34:45.294" v="3" actId="22"/>
          <ac:picMkLst>
            <pc:docMk/>
            <pc:sldMk cId="993085772" sldId="258"/>
            <ac:picMk id="3" creationId="{62532F2E-E837-4F19-8A23-A7B1649D2EFB}"/>
          </ac:picMkLst>
        </pc:picChg>
      </pc:sldChg>
      <pc:sldChg chg="addSp new mod">
        <pc:chgData name="David Moorman" userId="c3935223f037ddc6" providerId="LiveId" clId="{EAD54465-BDB3-431A-8EB6-47F27A48F187}" dt="2020-09-12T19:35:26.246" v="5" actId="22"/>
        <pc:sldMkLst>
          <pc:docMk/>
          <pc:sldMk cId="1880281510" sldId="259"/>
        </pc:sldMkLst>
        <pc:picChg chg="add">
          <ac:chgData name="David Moorman" userId="c3935223f037ddc6" providerId="LiveId" clId="{EAD54465-BDB3-431A-8EB6-47F27A48F187}" dt="2020-09-12T19:35:26.246" v="5" actId="22"/>
          <ac:picMkLst>
            <pc:docMk/>
            <pc:sldMk cId="1880281510" sldId="259"/>
            <ac:picMk id="3" creationId="{E92F80FB-BA56-4816-9321-B9E0ACCCE291}"/>
          </ac:picMkLst>
        </pc:picChg>
      </pc:sldChg>
      <pc:sldChg chg="addSp new mod">
        <pc:chgData name="David Moorman" userId="c3935223f037ddc6" providerId="LiveId" clId="{EAD54465-BDB3-431A-8EB6-47F27A48F187}" dt="2020-09-12T19:36:11.181" v="7" actId="22"/>
        <pc:sldMkLst>
          <pc:docMk/>
          <pc:sldMk cId="3666352522" sldId="260"/>
        </pc:sldMkLst>
        <pc:picChg chg="add">
          <ac:chgData name="David Moorman" userId="c3935223f037ddc6" providerId="LiveId" clId="{EAD54465-BDB3-431A-8EB6-47F27A48F187}" dt="2020-09-12T19:36:11.181" v="7" actId="22"/>
          <ac:picMkLst>
            <pc:docMk/>
            <pc:sldMk cId="3666352522" sldId="260"/>
            <ac:picMk id="3" creationId="{F62D1281-1630-4456-94D3-3C8A70156DDC}"/>
          </ac:picMkLst>
        </pc:picChg>
      </pc:sldChg>
      <pc:sldChg chg="addSp new mod">
        <pc:chgData name="David Moorman" userId="c3935223f037ddc6" providerId="LiveId" clId="{EAD54465-BDB3-431A-8EB6-47F27A48F187}" dt="2020-09-12T19:36:44.453" v="9" actId="22"/>
        <pc:sldMkLst>
          <pc:docMk/>
          <pc:sldMk cId="138704103" sldId="261"/>
        </pc:sldMkLst>
        <pc:picChg chg="add">
          <ac:chgData name="David Moorman" userId="c3935223f037ddc6" providerId="LiveId" clId="{EAD54465-BDB3-431A-8EB6-47F27A48F187}" dt="2020-09-12T19:36:44.453" v="9" actId="22"/>
          <ac:picMkLst>
            <pc:docMk/>
            <pc:sldMk cId="138704103" sldId="261"/>
            <ac:picMk id="3" creationId="{0A4FAD8A-1D0F-4455-83BD-46203B2BDB3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0E329-BC31-4DFC-B80D-63F2326B95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660727-7AA0-4D51-958F-764543315D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2212F-6280-4704-AD32-BF432167A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55C45-AE4A-4493-9B75-3B0ED9A2E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6CE5E-39B0-46A7-91EC-64AF9669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671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72CBB-8D86-4D42-B56E-E61CD3201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6BA4CF-AD7D-4782-B489-34238949B8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C9E62-DA98-475D-AC01-277340828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720FF-F1CD-4E25-BDE4-BA406C6EB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3258D-B75E-4157-9086-221FC60B7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77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D583D6-E05D-46D6-AB51-0B43D31BA2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AEA8C8-43E7-45BB-A74A-52151E106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D486A-3637-47EB-9CED-6E86055ED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CA849-FC16-4251-AFAF-BAAB691FA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7B8B4-989B-4D0B-9247-63D4D7821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8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D0334-6B2C-428E-93B1-2624673B5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8B957-9859-41A9-9E4C-4C62DB9A7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60D2E-4765-4006-A8E9-99F6E5D50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CF4CF-537D-49C5-88DF-3F979AFEF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09F8A-806A-4ECC-8D56-75DCE19C1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29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F0687-B6FE-40A5-BAAD-14E7A5F47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B0456-BEEC-4BCA-B972-B10B3A815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D716A-47C6-4771-85F8-BFF2C9AB1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76B59-1B23-4529-B279-A4A89E36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9314A-DF51-420A-B69D-A61BB47F0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043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2B0FD-77C9-463F-9D1A-A9117F34E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87177-6C1F-4C8A-A805-C188CF9C69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A07673-FC44-44CB-B143-DBF086F38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1DF4E-0DCB-4FBF-880D-DA87F0733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32300B-904E-4327-8287-B3D89998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0A1D5-BB8D-4D30-B5E3-CACA393FA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41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3C91E-24E7-4482-9349-C4801453B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D8899-5755-4C40-BAB7-1282990FC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89C6B1-51AA-4FB5-B90F-7995C2E90A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08B5FB-98A7-43C5-9940-ECD7F0E2B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DF2C19-8B47-456C-965E-EE9FA1971C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4B4CC7-F141-4395-96CE-B9FF8C34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4EFB52-0266-4878-9D96-65BFDF0EB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E841D9-736F-42FD-99CD-ECF6A7377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60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F4987-7C27-4593-A293-A6ABCCAD2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F3FB0-D200-45FF-A531-FB22ACAFA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C6412B-6685-4458-8C3B-F1BF9D48E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8EAF33-1DE3-466B-875A-8BC509471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96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CB443-292D-4A67-81CE-BB1BBA932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108D33-E7CE-42B8-B865-AF6D80122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9BAB7-0811-4A5B-9601-0268BDE3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2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00CF3-2110-49BD-83B3-64BF2818C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C8B9C-3A15-4003-B855-F094139CF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B1C2AF-F8B6-49A2-8A00-8CDC60389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563E7-A976-4226-B850-82F058340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B407FD-8C08-4385-927C-E5C35C7FD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DA29F4-2580-44D1-8CB2-6BECF31C8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48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0F7EE-1ED0-4BE0-9D34-6BD98F5445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07A8C9-4741-4C67-BAFA-25D71D2424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95E979-5DF9-41A6-9981-E4FB884AD6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C1DD1-D694-4D72-B61B-6A43755C8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B6BCF1-BABD-4AB6-8569-CA4147A29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499E1-0C21-44D6-AC89-C7615E07F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77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5E5397-8681-4ED4-9D5D-89DF28B5F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2E36F-8EC5-4686-9F59-9610A0486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A363C-9E38-409F-8CB2-285E3ACB12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076B7-B864-4A7D-92BC-04E3D9570628}" type="datetimeFigureOut">
              <a:rPr lang="en-US" smtClean="0"/>
              <a:t>9/12/2020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76DD1-C6C1-4E47-A16F-5BB178A57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753BB-D892-40B8-9836-D692F5BE8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9F578-7295-422B-BC2F-607032ECA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640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2B5ED6-1F44-4331-AB45-E92AA1D3E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328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A142D2-15E5-4F03-90C2-71A2F0335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01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532F2E-E837-4F19-8A23-A7B1649D2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85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2F80FB-BA56-4816-9321-B9E0ACCCE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81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2D1281-1630-4456-94D3-3C8A70156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352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4FAD8A-1D0F-4455-83BD-46203B2BD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04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Moorman</dc:creator>
  <cp:lastModifiedBy>David Moorman</cp:lastModifiedBy>
  <cp:revision>1</cp:revision>
  <dcterms:created xsi:type="dcterms:W3CDTF">2020-09-12T19:30:58Z</dcterms:created>
  <dcterms:modified xsi:type="dcterms:W3CDTF">2020-09-12T19:37:03Z</dcterms:modified>
</cp:coreProperties>
</file>

<file path=docProps/thumbnail.jpeg>
</file>